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sldIdLst>
    <p:sldId id="306" r:id="rId5"/>
    <p:sldId id="257" r:id="rId6"/>
    <p:sldId id="258" r:id="rId7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4B9B"/>
    <a:srgbClr val="FF7701"/>
    <a:srgbClr val="893FFF"/>
    <a:srgbClr val="000000"/>
    <a:srgbClr val="FFF8F8"/>
    <a:srgbClr val="3D00F3"/>
    <a:srgbClr val="2116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2"/>
    <p:restoredTop sz="94762"/>
  </p:normalViewPr>
  <p:slideViewPr>
    <p:cSldViewPr snapToGrid="0">
      <p:cViewPr varScale="1">
        <p:scale>
          <a:sx n="117" d="100"/>
          <a:sy n="117" d="100"/>
        </p:scale>
        <p:origin x="6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412C9-15D9-464D-BD3F-7FF925D7049D}" type="datetimeFigureOut">
              <a:rPr lang="ru-BY" smtClean="0"/>
              <a:t>9/6/25</a:t>
            </a:fld>
            <a:endParaRPr lang="ru-BY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BY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E7701-4F5F-9A42-A6D8-715C96A76ED4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14392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F050B5-3456-AA4C-D8E2-FB463A53F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E62B77-9125-0236-2820-EB44A600DB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95D952-A311-EFB7-D388-4F8279F66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4CA68-06A8-9B84-0A9C-A11DEE2FBA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BE7701-4F5F-9A42-A6D8-715C96A76ED4}" type="slidenum">
              <a:rPr lang="ru-BY" smtClean="0"/>
              <a:t>1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03913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49895"/>
            <a:ext cx="3594735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4400" b="0" i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0D61D9-9731-8186-95AA-51476D66CB4B}"/>
              </a:ext>
            </a:extLst>
          </p:cNvPr>
          <p:cNvSpPr txBox="1"/>
          <p:nvPr userDrawn="1"/>
        </p:nvSpPr>
        <p:spPr>
          <a:xfrm>
            <a:off x="5347504" y="5440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972D32-7BCF-9EB0-75C8-BB38050A5CA6}"/>
              </a:ext>
            </a:extLst>
          </p:cNvPr>
          <p:cNvSpPr txBox="1"/>
          <p:nvPr userDrawn="1"/>
        </p:nvSpPr>
        <p:spPr>
          <a:xfrm>
            <a:off x="2468880" y="45948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EEC273-7CAC-7C15-868B-28A9C6EDDC40}"/>
              </a:ext>
            </a:extLst>
          </p:cNvPr>
          <p:cNvSpPr txBox="1"/>
          <p:nvPr userDrawn="1"/>
        </p:nvSpPr>
        <p:spPr>
          <a:xfrm>
            <a:off x="3680460" y="115443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6A3BBA-2537-1F2A-E513-72E87DD9F877}"/>
              </a:ext>
            </a:extLst>
          </p:cNvPr>
          <p:cNvSpPr txBox="1"/>
          <p:nvPr userDrawn="1"/>
        </p:nvSpPr>
        <p:spPr>
          <a:xfrm>
            <a:off x="8275320" y="74523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66C336-B3EB-5431-F2C8-8194DE10C16F}"/>
              </a:ext>
            </a:extLst>
          </p:cNvPr>
          <p:cNvSpPr txBox="1"/>
          <p:nvPr userDrawn="1"/>
        </p:nvSpPr>
        <p:spPr>
          <a:xfrm>
            <a:off x="8202706" y="738243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9A0B4-C02E-CCDB-178E-E7E4163E6511}"/>
              </a:ext>
            </a:extLst>
          </p:cNvPr>
          <p:cNvSpPr txBox="1"/>
          <p:nvPr userDrawn="1"/>
        </p:nvSpPr>
        <p:spPr>
          <a:xfrm>
            <a:off x="9897035" y="743622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33A9D08-4D91-035A-EDFC-E3AABEBA648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66051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B91DBAA-796B-1BBB-9E0F-CBDF4B44CC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01976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B428555B-4406-F151-0BA2-EF04F3E5C7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22253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C612B946-DEF0-249F-14DD-727771F456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66051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A7252B30-9330-6FAD-24E1-0E366DC5B2B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01976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202973A8-FC53-16C7-393B-4D32A1DD8BA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22253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DB5D3615-C2D3-32B1-7825-644AC03162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6050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C7EA2E2-62A3-FD0A-D52E-2FE4F8C5C60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27359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2</a:t>
            </a:r>
            <a:endParaRPr lang="en-US"/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6C45BFD4-5D5F-F1B7-DA9C-7AF104C8CD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93665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3</a:t>
            </a:r>
            <a:endParaRPr lang="en-US"/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EF9B8CE2-0016-5B71-EFC0-5A7EFB271FF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66050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4</a:t>
            </a:r>
            <a:endParaRPr lang="en-US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026AA915-3C42-F7B0-638C-0FA18D7A70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27359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5</a:t>
            </a:r>
            <a:endParaRPr lang="en-US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3718F328-9B4E-B175-DAB4-D467073941A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793665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6</a:t>
            </a:r>
            <a:endParaRPr lang="en-US"/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15102854-D538-4738-CBAC-DB5BE0B04631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759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9061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heme" Target="../theme/theme1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6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46FB82-6C36-3FF7-E661-C10E70D15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365125"/>
            <a:ext cx="10716318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B23A9A-B15D-3187-CB07-56064707E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841" y="1825625"/>
            <a:ext cx="107163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113743-2473-120D-D1E8-D847C19422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3159" y="6356350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6F025E7B-B780-7C4E-BABA-491D713671E3}" type="slidenum">
              <a:rPr lang="ru-BY" smtClean="0"/>
              <a:pPr/>
              <a:t>‹#›</a:t>
            </a:fld>
            <a:endParaRPr lang="ru-BY"/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1B71D325-382B-0EE8-86F0-9A83D6358715}"/>
              </a:ext>
            </a:extLst>
          </p:cNvPr>
          <p:cNvSpPr txBox="1">
            <a:spLocks/>
          </p:cNvSpPr>
          <p:nvPr userDrawn="1"/>
        </p:nvSpPr>
        <p:spPr>
          <a:xfrm>
            <a:off x="4038600" y="6402388"/>
            <a:ext cx="6934200" cy="31908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BY"/>
            </a:defPPr>
            <a:lvl1pPr marL="0" algn="r" defTabSz="914400" rtl="0" eaLnBrk="1" latinLnBrk="0" hangingPunct="1">
              <a:lnSpc>
                <a:spcPct val="150000"/>
              </a:lnSpc>
              <a:defRPr sz="1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>
                <a:solidFill>
                  <a:schemeClr val="tx1"/>
                </a:solidFill>
              </a:rPr>
              <a:t> </a:t>
            </a:r>
            <a:r>
              <a:rPr lang="en-US">
                <a:solidFill>
                  <a:schemeClr val="tx1"/>
                </a:solidFill>
              </a:rPr>
              <a:t>EPAM.AI CONFERENCE</a:t>
            </a:r>
          </a:p>
          <a:p>
            <a:endParaRPr lang="ru-BY">
              <a:solidFill>
                <a:schemeClr val="tx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961C30E-97FF-6D79-7798-F0AECAC30DA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7841" y="365125"/>
            <a:ext cx="1574222" cy="246565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1E40593-ED5E-A57A-EB95-C64EAD53811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8000" y="6451600"/>
            <a:ext cx="446750" cy="16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23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9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ource Sans Pro SemiBold" panose="020B0503030403020204" pitchFamily="34" charset="0"/>
          <a:ea typeface="Source Sans Pro SemiBold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6246D-EB1C-379E-E75D-FE03A2394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4">
            <a:extLst>
              <a:ext uri="{FF2B5EF4-FFF2-40B4-BE49-F238E27FC236}">
                <a16:creationId xmlns:a16="http://schemas.microsoft.com/office/drawing/2014/main" id="{69F0A0D8-6704-D122-DBD7-F5B0B008A0D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8850" y="2549216"/>
            <a:ext cx="4497648" cy="978729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3200" dirty="0">
                <a:latin typeface="Source Sans Pro SemiBold" panose="020B0503030403020204" pitchFamily="34" charset="0"/>
                <a:ea typeface="Source Sans Pro"/>
                <a:cs typeface="Calibri Light"/>
              </a:rPr>
              <a:t>¡El gato </a:t>
            </a:r>
            <a:r>
              <a:rPr lang="en-US" sz="3200" dirty="0" err="1">
                <a:latin typeface="Source Sans Pro SemiBold" panose="020B0503030403020204" pitchFamily="34" charset="0"/>
                <a:ea typeface="Source Sans Pro"/>
                <a:cs typeface="Calibri Light"/>
              </a:rPr>
              <a:t>espacial</a:t>
            </a:r>
            <a:r>
              <a:rPr lang="en-US" sz="3200" dirty="0">
                <a:latin typeface="Source Sans Pro SemiBold" panose="020B0503030403020204" pitchFamily="34" charset="0"/>
                <a:ea typeface="Source Sans Pro"/>
                <a:cs typeface="Calibri Light"/>
              </a:rPr>
              <a:t> </a:t>
            </a:r>
            <a:r>
              <a:rPr lang="en-US" sz="3200" dirty="0" err="1">
                <a:latin typeface="Source Sans Pro SemiBold" panose="020B0503030403020204" pitchFamily="34" charset="0"/>
                <a:ea typeface="Source Sans Pro"/>
                <a:cs typeface="Calibri Light"/>
              </a:rPr>
              <a:t>necesita</a:t>
            </a:r>
            <a:r>
              <a:rPr lang="en-US" sz="3200" dirty="0">
                <a:latin typeface="Source Sans Pro SemiBold" panose="020B0503030403020204" pitchFamily="34" charset="0"/>
                <a:ea typeface="Source Sans Pro"/>
                <a:cs typeface="Calibri Light"/>
              </a:rPr>
              <a:t> </a:t>
            </a:r>
            <a:r>
              <a:rPr lang="en-US" sz="3200" dirty="0" err="1">
                <a:latin typeface="Source Sans Pro SemiBold" panose="020B0503030403020204" pitchFamily="34" charset="0"/>
                <a:ea typeface="Source Sans Pro"/>
                <a:cs typeface="Calibri Light"/>
              </a:rPr>
              <a:t>tu</a:t>
            </a:r>
            <a:r>
              <a:rPr lang="en-US" sz="3200" dirty="0">
                <a:latin typeface="Source Sans Pro SemiBold" panose="020B0503030403020204" pitchFamily="34" charset="0"/>
                <a:ea typeface="Source Sans Pro"/>
                <a:cs typeface="Calibri Light"/>
              </a:rPr>
              <a:t> </a:t>
            </a:r>
            <a:r>
              <a:rPr lang="en-US" sz="3200" dirty="0" err="1">
                <a:latin typeface="Source Sans Pro SemiBold" panose="020B0503030403020204" pitchFamily="34" charset="0"/>
                <a:ea typeface="Source Sans Pro"/>
                <a:cs typeface="Calibri Light"/>
              </a:rPr>
              <a:t>ayuda</a:t>
            </a:r>
            <a:r>
              <a:rPr lang="en-US" sz="3200" dirty="0">
                <a:latin typeface="Source Sans Pro SemiBold" panose="020B0503030403020204" pitchFamily="34" charset="0"/>
                <a:ea typeface="Source Sans Pro"/>
                <a:cs typeface="Calibri Light"/>
              </a:rPr>
              <a:t>!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EE70BE8-6E95-739A-2A27-B86DEF704A3F}"/>
              </a:ext>
            </a:extLst>
          </p:cNvPr>
          <p:cNvSpPr txBox="1">
            <a:spLocks/>
          </p:cNvSpPr>
          <p:nvPr/>
        </p:nvSpPr>
        <p:spPr>
          <a:xfrm>
            <a:off x="591414" y="3635956"/>
            <a:ext cx="4014040" cy="196566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Escanea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el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código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QR para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llenar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el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tanque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de combustible de la nave del gato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espacial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y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ayudarlo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a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avanzar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en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su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viaje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.</a:t>
            </a:r>
          </a:p>
          <a:p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Cuanto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más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escanees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,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mayores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serán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tus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posibilidades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de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ganar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un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premio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especial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en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 la Rifa </a:t>
            </a:r>
            <a:r>
              <a:rPr lang="en-US" b="1" dirty="0" err="1">
                <a:latin typeface="Source Sans Pro SemiBold"/>
                <a:ea typeface="Source Sans Pro SemiBold"/>
                <a:cs typeface="Calibri Light"/>
              </a:rPr>
              <a:t>Espacial</a:t>
            </a:r>
            <a:r>
              <a:rPr lang="en-US" b="1" dirty="0">
                <a:latin typeface="Source Sans Pro SemiBold"/>
                <a:ea typeface="Source Sans Pro SemiBold"/>
                <a:cs typeface="Calibri Light"/>
              </a:rPr>
              <a:t>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B6B1336-8C86-13A7-6C92-CC0EC976C684}"/>
              </a:ext>
            </a:extLst>
          </p:cNvPr>
          <p:cNvSpPr/>
          <p:nvPr/>
        </p:nvSpPr>
        <p:spPr>
          <a:xfrm>
            <a:off x="8113995" y="1830945"/>
            <a:ext cx="2932377" cy="3196109"/>
          </a:xfrm>
          <a:prstGeom prst="roundRect">
            <a:avLst>
              <a:gd name="adj" fmla="val 0"/>
            </a:avLst>
          </a:prstGeom>
          <a:solidFill>
            <a:srgbClr val="FFFFFF">
              <a:alpha val="34902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Código QR </a:t>
            </a:r>
            <a:r>
              <a:rPr lang="en-US" dirty="0" err="1">
                <a:solidFill>
                  <a:schemeClr val="tx1"/>
                </a:solidFill>
              </a:rPr>
              <a:t>aquí</a:t>
            </a:r>
            <a:endParaRPr lang="en-CZ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4685E63-DC79-031C-DCF0-6366F3FD7F8A}"/>
              </a:ext>
            </a:extLst>
          </p:cNvPr>
          <p:cNvGrpSpPr/>
          <p:nvPr/>
        </p:nvGrpSpPr>
        <p:grpSpPr>
          <a:xfrm>
            <a:off x="702326" y="1147556"/>
            <a:ext cx="1159029" cy="624541"/>
            <a:chOff x="5398946" y="427475"/>
            <a:chExt cx="1159029" cy="62454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63E9E8F-FC95-EC6A-676A-669393F49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5402307" y="427475"/>
              <a:ext cx="1155668" cy="624541"/>
            </a:xfrm>
            <a:prstGeom prst="rect">
              <a:avLst/>
            </a:prstGeom>
          </p:spPr>
        </p:pic>
        <p:sp>
          <p:nvSpPr>
            <p:cNvPr id="11" name="Up Arrow 10">
              <a:extLst>
                <a:ext uri="{FF2B5EF4-FFF2-40B4-BE49-F238E27FC236}">
                  <a16:creationId xmlns:a16="http://schemas.microsoft.com/office/drawing/2014/main" id="{AE5E83EF-0DDF-DA1F-3826-B4EBD200D1D8}"/>
                </a:ext>
              </a:extLst>
            </p:cNvPr>
            <p:cNvSpPr/>
            <p:nvPr/>
          </p:nvSpPr>
          <p:spPr>
            <a:xfrm rot="18217650">
              <a:off x="5734698" y="427021"/>
              <a:ext cx="86577" cy="758081"/>
            </a:xfrm>
            <a:prstGeom prst="upArrow">
              <a:avLst>
                <a:gd name="adj1" fmla="val 100000"/>
                <a:gd name="adj2" fmla="val 52642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</p:grpSp>
      <p:pic>
        <p:nvPicPr>
          <p:cNvPr id="12" name="Picture 11" descr="A cat wearing an astronaut suit pointing&#10;&#10;AI-generated content may be incorrect.">
            <a:extLst>
              <a:ext uri="{FF2B5EF4-FFF2-40B4-BE49-F238E27FC236}">
                <a16:creationId xmlns:a16="http://schemas.microsoft.com/office/drawing/2014/main" id="{9B2A1898-5BBD-EA0E-08EB-C2E6CE15DF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5275" r="16026"/>
          <a:stretch>
            <a:fillRect/>
          </a:stretch>
        </p:blipFill>
        <p:spPr>
          <a:xfrm flipH="1">
            <a:off x="4962809" y="1719631"/>
            <a:ext cx="2793830" cy="4003607"/>
          </a:xfrm>
          <a:prstGeom prst="rect">
            <a:avLst/>
          </a:prstGeom>
        </p:spPr>
      </p:pic>
      <p:sp>
        <p:nvSpPr>
          <p:cNvPr id="2" name="Текст 4">
            <a:extLst>
              <a:ext uri="{FF2B5EF4-FFF2-40B4-BE49-F238E27FC236}">
                <a16:creationId xmlns:a16="http://schemas.microsoft.com/office/drawing/2014/main" id="{4215A4AF-AD49-416B-3741-2A96F5C767E2}"/>
              </a:ext>
            </a:extLst>
          </p:cNvPr>
          <p:cNvSpPr txBox="1">
            <a:spLocks/>
          </p:cNvSpPr>
          <p:nvPr/>
        </p:nvSpPr>
        <p:spPr>
          <a:xfrm>
            <a:off x="578850" y="2071873"/>
            <a:ext cx="4026604" cy="369332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err="1">
                <a:latin typeface="Source Sans Pro SemiBold"/>
                <a:ea typeface="Source Sans Pro SemiBold"/>
                <a:cs typeface="Calibri Light"/>
              </a:rPr>
              <a:t>Regístrate</a:t>
            </a:r>
            <a:r>
              <a:rPr lang="en-US" sz="2000" b="1" dirty="0">
                <a:latin typeface="Source Sans Pro SemiBold"/>
                <a:ea typeface="Source Sans Pro SemiBold"/>
                <a:cs typeface="Calibri Light"/>
              </a:rPr>
              <a:t> para </a:t>
            </a:r>
            <a:r>
              <a:rPr lang="en-US" sz="2000" b="1" dirty="0" err="1">
                <a:latin typeface="Source Sans Pro SemiBold"/>
                <a:ea typeface="Source Sans Pro SemiBold"/>
                <a:cs typeface="Calibri Light"/>
              </a:rPr>
              <a:t>este</a:t>
            </a:r>
            <a:r>
              <a:rPr lang="en-US" sz="2000" b="1" dirty="0">
                <a:latin typeface="Source Sans Pro SemiBold"/>
                <a:ea typeface="Source Sans Pro SemiBold"/>
                <a:cs typeface="Calibri Light"/>
              </a:rPr>
              <a:t> </a:t>
            </a:r>
            <a:r>
              <a:rPr lang="en-US" sz="2000" b="1" dirty="0" err="1">
                <a:latin typeface="Source Sans Pro SemiBold"/>
                <a:ea typeface="Source Sans Pro SemiBold"/>
                <a:cs typeface="Calibri Light"/>
              </a:rPr>
              <a:t>evento</a:t>
            </a:r>
            <a:r>
              <a:rPr lang="en-US" sz="2000" b="1" dirty="0">
                <a:latin typeface="Source Sans Pro SemiBold"/>
                <a:ea typeface="Source Sans Pro SemiBold"/>
                <a:cs typeface="Calibri Light"/>
              </a:rPr>
              <a:t>, 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703305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529455"/>
            <a:ext cx="10972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267" b="1" dirty="0">
                <a:solidFill>
                  <a:srgbClr val="000000"/>
                </a:solidFill>
                <a:latin typeface="Aptos" panose="020B0004020202020204" pitchFamily="34" charset="0"/>
              </a:rPr>
              <a:t>Instrucciones para </a:t>
            </a:r>
            <a:r>
              <a:rPr lang="en-US" sz="4267" b="1" dirty="0" err="1">
                <a:solidFill>
                  <a:srgbClr val="000000"/>
                </a:solidFill>
                <a:latin typeface="Aptos" panose="020B0004020202020204" pitchFamily="34" charset="0"/>
              </a:rPr>
              <a:t>Presentadores</a:t>
            </a:r>
            <a:endParaRPr lang="en-US" sz="4267" dirty="0">
              <a:latin typeface="Aptos" panose="020B0004020202020204" pitchFamily="34" charset="0"/>
            </a:endParaRPr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4ED570A2-E6B0-DE9B-B3EC-EB4439328314}"/>
              </a:ext>
            </a:extLst>
          </p:cNvPr>
          <p:cNvSpPr/>
          <p:nvPr/>
        </p:nvSpPr>
        <p:spPr>
          <a:xfrm>
            <a:off x="609600" y="1516106"/>
            <a:ext cx="10972800" cy="3825791"/>
          </a:xfrm>
          <a:prstGeom prst="rect">
            <a:avLst/>
          </a:prstGeom>
          <a:noFill/>
          <a:ln/>
        </p:spPr>
        <p:txBody>
          <a:bodyPr wrap="square" rtlCol="0" anchor="ctr">
            <a:spAutoFit/>
          </a:bodyPr>
          <a:lstStyle/>
          <a:p>
            <a:r>
              <a:rPr lang="en-US" sz="1733" b="1" dirty="0">
                <a:latin typeface="Aptos" panose="020B0004020202020204" pitchFamily="34" charset="0"/>
              </a:rPr>
              <a:t>¡</a:t>
            </a:r>
            <a:r>
              <a:rPr lang="en-US" sz="1733" b="1" dirty="0" err="1">
                <a:latin typeface="Aptos" panose="020B0004020202020204" pitchFamily="34" charset="0"/>
              </a:rPr>
              <a:t>Ayúdanos</a:t>
            </a:r>
            <a:r>
              <a:rPr lang="en-US" sz="1733" b="1" dirty="0">
                <a:latin typeface="Aptos" panose="020B0004020202020204" pitchFamily="34" charset="0"/>
              </a:rPr>
              <a:t> a </a:t>
            </a:r>
            <a:r>
              <a:rPr lang="en-US" sz="1733" b="1" dirty="0" err="1">
                <a:latin typeface="Aptos" panose="020B0004020202020204" pitchFamily="34" charset="0"/>
              </a:rPr>
              <a:t>salvar</a:t>
            </a:r>
            <a:r>
              <a:rPr lang="en-US" sz="1733" b="1" dirty="0">
                <a:latin typeface="Aptos" panose="020B0004020202020204" pitchFamily="34" charset="0"/>
              </a:rPr>
              <a:t> a la Gata </a:t>
            </a:r>
            <a:r>
              <a:rPr lang="en-US" sz="1733" b="1" dirty="0" err="1">
                <a:latin typeface="Aptos" panose="020B0004020202020204" pitchFamily="34" charset="0"/>
              </a:rPr>
              <a:t>Espacial</a:t>
            </a:r>
            <a:r>
              <a:rPr lang="en-US" sz="1733" b="1" dirty="0">
                <a:latin typeface="Aptos" panose="020B0004020202020204" pitchFamily="34" charset="0"/>
              </a:rPr>
              <a:t>!</a:t>
            </a:r>
            <a:br>
              <a:rPr lang="en-US" sz="1733" dirty="0">
                <a:latin typeface="Aptos" panose="020B0004020202020204" pitchFamily="34" charset="0"/>
              </a:rPr>
            </a:br>
            <a:r>
              <a:rPr lang="es-ES" sz="1733" dirty="0">
                <a:latin typeface="Aptos" panose="020B0004020202020204" pitchFamily="34" charset="0"/>
              </a:rPr>
              <a:t>Invita a los participantes a hacer </a:t>
            </a:r>
            <a:r>
              <a:rPr lang="es-ES" sz="1733" dirty="0" err="1">
                <a:latin typeface="Aptos" panose="020B0004020202020204" pitchFamily="34" charset="0"/>
              </a:rPr>
              <a:t>check</a:t>
            </a:r>
            <a:r>
              <a:rPr lang="es-ES" sz="1733" dirty="0">
                <a:latin typeface="Aptos" panose="020B0004020202020204" pitchFamily="34" charset="0"/>
              </a:rPr>
              <a:t>-in. Esto nos permitirá medir la participación de tu charla y motivarlos a explorar más sesiones.</a:t>
            </a:r>
          </a:p>
          <a:p>
            <a:endParaRPr lang="en-US" sz="1733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s-ES" sz="1733" b="1" dirty="0">
                <a:solidFill>
                  <a:srgbClr val="000000"/>
                </a:solidFill>
                <a:latin typeface="Aptos" panose="020B0004020202020204" pitchFamily="34" charset="0"/>
              </a:rPr>
              <a:t>Incluye la diapositiva con el QR en donde capte la atención</a:t>
            </a:r>
            <a:r>
              <a:rPr lang="es-ES" sz="1733" dirty="0">
                <a:solidFill>
                  <a:srgbClr val="000000"/>
                </a:solidFill>
                <a:latin typeface="Aptos" panose="020B0004020202020204" pitchFamily="34" charset="0"/>
              </a:rPr>
              <a:t>. Úsala una o varias veces, ¡tú decides! Solo </a:t>
            </a:r>
            <a:r>
              <a:rPr lang="es-ES" sz="1733" b="1" dirty="0">
                <a:solidFill>
                  <a:srgbClr val="000000"/>
                </a:solidFill>
                <a:latin typeface="Aptos" panose="020B0004020202020204" pitchFamily="34" charset="0"/>
              </a:rPr>
              <a:t>asegúrate de dar tiempo suficiente a tu audiencia </a:t>
            </a:r>
            <a:r>
              <a:rPr lang="es-ES" sz="1733" dirty="0">
                <a:solidFill>
                  <a:srgbClr val="000000"/>
                </a:solidFill>
                <a:latin typeface="Aptos" panose="020B0004020202020204" pitchFamily="34" charset="0"/>
              </a:rPr>
              <a:t>para poder escanear:</a:t>
            </a:r>
            <a:endParaRPr lang="en-US" sz="1733" dirty="0">
              <a:latin typeface="Aptos" panose="020B0004020202020204" pitchFamily="34" charset="0"/>
            </a:endParaRPr>
          </a:p>
          <a:p>
            <a:pPr marL="838179" lvl="1" indent="-228594">
              <a:buFont typeface="Arial" panose="020B0604020202020204" pitchFamily="34" charset="0"/>
              <a:buChar char="•"/>
            </a:pPr>
            <a:r>
              <a:rPr lang="es-ES" sz="1733" b="1" dirty="0">
                <a:latin typeface="Aptos" panose="020B0004020202020204" pitchFamily="34" charset="0"/>
              </a:rPr>
              <a:t>Inicio: </a:t>
            </a:r>
            <a:r>
              <a:rPr lang="es-ES" sz="1733" dirty="0">
                <a:latin typeface="Aptos" panose="020B0004020202020204" pitchFamily="34" charset="0"/>
              </a:rPr>
              <a:t>Ideal si comienzas antes, así los EPAMers pueden registrarse mientras esperan</a:t>
            </a:r>
          </a:p>
          <a:p>
            <a:pPr marL="838179" lvl="1" indent="-228594">
              <a:buFont typeface="Arial" panose="020B0604020202020204" pitchFamily="34" charset="0"/>
              <a:buChar char="•"/>
            </a:pPr>
            <a:r>
              <a:rPr lang="es-ES" sz="1733" b="1" dirty="0">
                <a:latin typeface="Aptos" panose="020B0004020202020204" pitchFamily="34" charset="0"/>
              </a:rPr>
              <a:t>Mitad: </a:t>
            </a:r>
            <a:r>
              <a:rPr lang="es-ES" sz="1733" dirty="0">
                <a:latin typeface="Aptos" panose="020B0004020202020204" pitchFamily="34" charset="0"/>
              </a:rPr>
              <a:t>Sorpréndelos con una breve pausa para llamar la atención</a:t>
            </a:r>
          </a:p>
          <a:p>
            <a:pPr marL="838179" lvl="1" indent="-228594">
              <a:buFont typeface="Arial" panose="020B0604020202020204" pitchFamily="34" charset="0"/>
              <a:buChar char="•"/>
            </a:pPr>
            <a:r>
              <a:rPr lang="es-ES" sz="1733" b="1" dirty="0">
                <a:latin typeface="Aptos" panose="020B0004020202020204" pitchFamily="34" charset="0"/>
              </a:rPr>
              <a:t>Final: </a:t>
            </a:r>
            <a:r>
              <a:rPr lang="es-ES" sz="1733" dirty="0">
                <a:latin typeface="Aptos" panose="020B0004020202020204" pitchFamily="34" charset="0"/>
              </a:rPr>
              <a:t>Muéstralo antes de terminar tu charla, así no se desconectarán demasiado pronto</a:t>
            </a:r>
            <a:endParaRPr lang="es-ES" sz="1733" b="1" dirty="0">
              <a:latin typeface="Aptos" panose="020B0004020202020204" pitchFamily="34" charset="0"/>
            </a:endParaRPr>
          </a:p>
          <a:p>
            <a:endParaRPr lang="es-ES" sz="1733" b="1" dirty="0">
              <a:latin typeface="Aptos" panose="020B0004020202020204" pitchFamily="34" charset="0"/>
            </a:endParaRPr>
          </a:p>
          <a:p>
            <a:r>
              <a:rPr lang="es-ES" sz="1733" dirty="0">
                <a:latin typeface="Aptos" panose="020B0004020202020204" pitchFamily="34" charset="0"/>
              </a:rPr>
              <a:t>Si vas a presentar solo o con moderadores, </a:t>
            </a:r>
            <a:r>
              <a:rPr lang="es-ES" sz="1733" b="1" dirty="0">
                <a:latin typeface="Aptos" panose="020B0004020202020204" pitchFamily="34" charset="0"/>
              </a:rPr>
              <a:t>comparte el enlace de </a:t>
            </a:r>
            <a:r>
              <a:rPr lang="es-ES" sz="1733" b="1" i="1" dirty="0" err="1">
                <a:latin typeface="Aptos" panose="020B0004020202020204" pitchFamily="34" charset="0"/>
              </a:rPr>
              <a:t>check</a:t>
            </a:r>
            <a:r>
              <a:rPr lang="es-ES" sz="1733" b="1" i="1" dirty="0">
                <a:latin typeface="Aptos" panose="020B0004020202020204" pitchFamily="34" charset="0"/>
              </a:rPr>
              <a:t>-in</a:t>
            </a:r>
            <a:r>
              <a:rPr lang="es-ES" sz="1733" b="1" dirty="0">
                <a:latin typeface="Aptos" panose="020B0004020202020204" pitchFamily="34" charset="0"/>
              </a:rPr>
              <a:t> en el chat</a:t>
            </a:r>
            <a:r>
              <a:rPr lang="es-ES" sz="1733" dirty="0">
                <a:latin typeface="Aptos" panose="020B0004020202020204" pitchFamily="34" charset="0"/>
              </a:rPr>
              <a:t>. Mira la siguiente diapositiva para más detalles.</a:t>
            </a:r>
            <a:endParaRPr lang="en-US" sz="1733" dirty="0">
              <a:latin typeface="Aptos" panose="020B0004020202020204" pitchFamily="34" charset="0"/>
            </a:endParaRPr>
          </a:p>
          <a:p>
            <a:endParaRPr lang="en-US" sz="1733" b="1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s-ES" sz="1733" b="1" dirty="0">
                <a:latin typeface="Aptos" panose="020B0004020202020204" pitchFamily="34" charset="0"/>
              </a:rPr>
              <a:t>¡Gracias por tu apoyo! ¡ </a:t>
            </a:r>
            <a:r>
              <a:rPr lang="en-US" sz="1733" b="1" dirty="0">
                <a:latin typeface="Aptos" panose="020B0004020202020204" pitchFamily="34" charset="0"/>
              </a:rPr>
              <a:t>Meow! 🐾 </a:t>
            </a:r>
            <a:r>
              <a:rPr lang="en-US" sz="1733" dirty="0">
                <a:solidFill>
                  <a:srgbClr val="000000"/>
                </a:solidFill>
                <a:latin typeface="Aptos" panose="020B0004020202020204" pitchFamily="34" charset="0"/>
              </a:rPr>
              <a:t>🐱 </a:t>
            </a:r>
            <a:r>
              <a:rPr lang="en-US" sz="1733" b="1" dirty="0">
                <a:latin typeface="Aptos" panose="020B0004020202020204" pitchFamily="34" charset="0"/>
              </a:rPr>
              <a:t>🚀</a:t>
            </a:r>
            <a:endParaRPr lang="en-US" sz="1733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435428"/>
            <a:ext cx="10972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267" b="1" dirty="0">
                <a:solidFill>
                  <a:srgbClr val="000000"/>
                </a:solidFill>
                <a:latin typeface="Aptos" panose="020B0004020202020204" pitchFamily="34" charset="0"/>
              </a:rPr>
              <a:t>Mensaje de Teams para Asistentes</a:t>
            </a:r>
            <a:endParaRPr lang="en-US" sz="4267" dirty="0"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09600" y="1483121"/>
            <a:ext cx="10972800" cy="609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133" dirty="0">
                <a:solidFill>
                  <a:srgbClr val="000000"/>
                </a:solidFill>
                <a:latin typeface="Aptos" panose="020B0004020202020204" pitchFamily="34" charset="0"/>
              </a:rPr>
              <a:t>Por favor publica este mensaje en el chat de Teams de </a:t>
            </a:r>
            <a:r>
              <a:rPr lang="en-US" sz="2133" dirty="0" err="1">
                <a:solidFill>
                  <a:srgbClr val="000000"/>
                </a:solidFill>
                <a:latin typeface="Aptos" panose="020B0004020202020204" pitchFamily="34" charset="0"/>
              </a:rPr>
              <a:t>tu</a:t>
            </a:r>
            <a:r>
              <a:rPr lang="en-US" sz="2133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  <a:r>
              <a:rPr lang="en-US" sz="2133" dirty="0" err="1">
                <a:solidFill>
                  <a:srgbClr val="000000"/>
                </a:solidFill>
                <a:latin typeface="Aptos" panose="020B0004020202020204" pitchFamily="34" charset="0"/>
              </a:rPr>
              <a:t>charla</a:t>
            </a:r>
            <a:r>
              <a:rPr lang="en-US" sz="2133" dirty="0">
                <a:solidFill>
                  <a:srgbClr val="000000"/>
                </a:solidFill>
                <a:latin typeface="Aptos" panose="020B0004020202020204" pitchFamily="34" charset="0"/>
              </a:rPr>
              <a:t> para </a:t>
            </a:r>
            <a:r>
              <a:rPr lang="en-US" sz="2133" dirty="0" err="1">
                <a:solidFill>
                  <a:srgbClr val="000000"/>
                </a:solidFill>
                <a:latin typeface="Aptos" panose="020B0004020202020204" pitchFamily="34" charset="0"/>
              </a:rPr>
              <a:t>promover</a:t>
            </a:r>
            <a:r>
              <a:rPr lang="en-US" sz="2133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  <a:r>
              <a:rPr lang="en-US" sz="2133" dirty="0" err="1">
                <a:solidFill>
                  <a:srgbClr val="000000"/>
                </a:solidFill>
                <a:latin typeface="Aptos" panose="020B0004020202020204" pitchFamily="34" charset="0"/>
              </a:rPr>
              <a:t>el</a:t>
            </a:r>
            <a:r>
              <a:rPr lang="en-US" sz="2133" dirty="0">
                <a:solidFill>
                  <a:srgbClr val="000000"/>
                </a:solidFill>
                <a:latin typeface="Aptos" panose="020B0004020202020204" pitchFamily="34" charset="0"/>
              </a:rPr>
              <a:t> check-in</a:t>
            </a:r>
            <a:endParaRPr lang="en-US" sz="2133" dirty="0">
              <a:latin typeface="Aptos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09600" y="2226014"/>
            <a:ext cx="7524333" cy="2405975"/>
          </a:xfrm>
          <a:prstGeom prst="rect">
            <a:avLst/>
          </a:prstGeom>
          <a:noFill/>
          <a:ln/>
        </p:spPr>
        <p:txBody>
          <a:bodyPr wrap="square" lIns="169333" tIns="169333" rIns="169333" bIns="169333" rtlCol="0" anchor="ctr"/>
          <a:lstStyle/>
          <a:p>
            <a:r>
              <a:rPr lang="en-US" sz="1600" dirty="0">
                <a:latin typeface="Aptos" panose="020B0004020202020204" pitchFamily="34" charset="0"/>
              </a:rPr>
              <a:t>¡Meow! Ayuda a la gata </a:t>
            </a:r>
            <a:r>
              <a:rPr lang="en-US" sz="1600" dirty="0" err="1">
                <a:latin typeface="Aptos" panose="020B0004020202020204" pitchFamily="34" charset="0"/>
              </a:rPr>
              <a:t>espacial</a:t>
            </a:r>
            <a:r>
              <a:rPr lang="en-US" sz="1600" dirty="0">
                <a:latin typeface="Aptos" panose="020B0004020202020204" pitchFamily="34" charset="0"/>
              </a:rPr>
              <a:t> </a:t>
            </a:r>
            <a:r>
              <a:rPr lang="en-US" sz="1600" b="1" dirty="0">
                <a:latin typeface="Aptos" panose="020B0004020202020204" pitchFamily="34" charset="0"/>
              </a:rPr>
              <a:t>🐾 </a:t>
            </a:r>
            <a:r>
              <a:rPr lang="en-US" sz="1600" dirty="0">
                <a:solidFill>
                  <a:srgbClr val="000000"/>
                </a:solidFill>
                <a:latin typeface="Aptos" panose="020B0004020202020204" pitchFamily="34" charset="0"/>
              </a:rPr>
              <a:t>🐱 </a:t>
            </a:r>
            <a:r>
              <a:rPr lang="en-US" sz="1600" b="1" dirty="0">
                <a:latin typeface="Aptos" panose="020B0004020202020204" pitchFamily="34" charset="0"/>
              </a:rPr>
              <a:t>🚀</a:t>
            </a:r>
            <a:br>
              <a:rPr lang="en-US" sz="1600" b="1" dirty="0">
                <a:latin typeface="Aptos" panose="020B0004020202020204" pitchFamily="34" charset="0"/>
              </a:rPr>
            </a:br>
            <a:r>
              <a:rPr lang="es-ES" sz="1600" b="1" dirty="0">
                <a:latin typeface="Aptos" panose="020B0004020202020204" pitchFamily="34" charset="0"/>
              </a:rPr>
              <a:t>Escanea el QR o haz clic en el enlace de abajo </a:t>
            </a:r>
            <a:r>
              <a:rPr lang="es-ES" sz="1600" dirty="0">
                <a:latin typeface="Aptos" panose="020B0004020202020204" pitchFamily="34" charset="0"/>
              </a:rPr>
              <a:t>para apoyarla en su aventura IA!</a:t>
            </a:r>
            <a:br>
              <a:rPr lang="es-ES" sz="1600" dirty="0">
                <a:latin typeface="Aptos" panose="020B0004020202020204" pitchFamily="34" charset="0"/>
              </a:rPr>
            </a:br>
            <a:r>
              <a:rPr lang="es-ES" sz="1600" dirty="0">
                <a:latin typeface="Aptos" panose="020B0004020202020204" pitchFamily="34" charset="0"/>
              </a:rPr>
              <a:t>Cada registro la acerca más a su destino y </a:t>
            </a:r>
            <a:r>
              <a:rPr lang="es-ES" sz="1600" b="1" dirty="0">
                <a:latin typeface="Aptos" panose="020B0004020202020204" pitchFamily="34" charset="0"/>
              </a:rPr>
              <a:t>aumenta tus oportunidades ganar el premio de la Rifa Espacial.</a:t>
            </a:r>
            <a:br>
              <a:rPr lang="es-ES" sz="1600" dirty="0">
                <a:latin typeface="Aptos" panose="020B0004020202020204" pitchFamily="34" charset="0"/>
              </a:rPr>
            </a:br>
            <a:endParaRPr lang="en-US" sz="1600" dirty="0">
              <a:latin typeface="Aptos" panose="020B0004020202020204" pitchFamily="34" charset="0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Aptos" panose="020B0004020202020204" pitchFamily="34" charset="0"/>
              </a:rPr>
              <a:t>Realiza</a:t>
            </a:r>
            <a:r>
              <a:rPr lang="en-US" sz="1600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Aptos" panose="020B0004020202020204" pitchFamily="34" charset="0"/>
              </a:rPr>
              <a:t>el</a:t>
            </a:r>
            <a:r>
              <a:rPr lang="en-US" sz="1600" dirty="0">
                <a:solidFill>
                  <a:srgbClr val="000000"/>
                </a:solidFill>
                <a:latin typeface="Aptos" panose="020B0004020202020204" pitchFamily="34" charset="0"/>
              </a:rPr>
              <a:t> check-in </a:t>
            </a:r>
            <a:r>
              <a:rPr lang="en-US" sz="1600" dirty="0" err="1">
                <a:solidFill>
                  <a:srgbClr val="000000"/>
                </a:solidFill>
                <a:latin typeface="Aptos" panose="020B0004020202020204" pitchFamily="34" charset="0"/>
              </a:rPr>
              <a:t>aquí</a:t>
            </a:r>
            <a:r>
              <a:rPr lang="en-US" sz="1600" dirty="0">
                <a:solidFill>
                  <a:srgbClr val="000000"/>
                </a:solidFill>
                <a:latin typeface="Aptos" panose="020B0004020202020204" pitchFamily="34" charset="0"/>
              </a:rPr>
              <a:t>: &lt;enlace&gt; </a:t>
            </a:r>
            <a:endParaRPr lang="en-US" sz="1600" dirty="0">
              <a:latin typeface="Aptos" panose="020B00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85F1B1-6108-3A2F-6F9E-4194BFD1D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3933" y="2824960"/>
            <a:ext cx="3212496" cy="18070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f19a31-b05c-482a-8298-0d264d1518ce" xsi:nil="true"/>
    <lcf76f155ced4ddcb4097134ff3c332f xmlns="5625fcde-ddca-405d-94a5-c055b15a9816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A8B344D7FD4F44958204429AA8D27B" ma:contentTypeVersion="12" ma:contentTypeDescription="Create a new document." ma:contentTypeScope="" ma:versionID="d1d0f1efaee8b0084634e9e043f138ea">
  <xsd:schema xmlns:xsd="http://www.w3.org/2001/XMLSchema" xmlns:xs="http://www.w3.org/2001/XMLSchema" xmlns:p="http://schemas.microsoft.com/office/2006/metadata/properties" xmlns:ns2="5625fcde-ddca-405d-94a5-c055b15a9816" xmlns:ns3="d5f19a31-b05c-482a-8298-0d264d1518ce" targetNamespace="http://schemas.microsoft.com/office/2006/metadata/properties" ma:root="true" ma:fieldsID="57c6b0d8ccf3773dc19bbb4351e1555f" ns2:_="" ns3:_="">
    <xsd:import namespace="5625fcde-ddca-405d-94a5-c055b15a9816"/>
    <xsd:import namespace="d5f19a31-b05c-482a-8298-0d264d1518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25fcde-ddca-405d-94a5-c055b15a98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debda6a7-6b37-4000-ac6c-4fd0a96389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f19a31-b05c-482a-8298-0d264d1518ce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90db855-62fa-463a-b103-f2acc7928c3d}" ma:internalName="TaxCatchAll" ma:showField="CatchAllData" ma:web="d5f19a31-b05c-482a-8298-0d264d1518c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E47D138-7E61-4CD1-8333-CFB08E6024FD}">
  <ds:schemaRefs>
    <ds:schemaRef ds:uri="http://www.w3.org/XML/1998/namespace"/>
    <ds:schemaRef ds:uri="http://schemas.microsoft.com/office/2006/metadata/properties"/>
    <ds:schemaRef ds:uri="http://schemas.microsoft.com/office/2006/documentManagement/types"/>
    <ds:schemaRef ds:uri="5625fcde-ddca-405d-94a5-c055b15a9816"/>
    <ds:schemaRef ds:uri="http://schemas.openxmlformats.org/package/2006/metadata/core-properties"/>
    <ds:schemaRef ds:uri="http://purl.org/dc/terms/"/>
    <ds:schemaRef ds:uri="d5f19a31-b05c-482a-8298-0d264d1518ce"/>
    <ds:schemaRef ds:uri="http://purl.org/dc/elements/1.1/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8CF90A0-6806-4AB0-9C81-EAD8F963A98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BBF2B1-7219-43BA-87C0-1A7CCA9A656E}">
  <ds:schemaRefs>
    <ds:schemaRef ds:uri="5625fcde-ddca-405d-94a5-c055b15a9816"/>
    <ds:schemaRef ds:uri="d5f19a31-b05c-482a-8298-0d264d1518c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293</Words>
  <Application>Microsoft Macintosh PowerPoint</Application>
  <PresentationFormat>Widescreen</PresentationFormat>
  <Paragraphs>23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Aptos</vt:lpstr>
      <vt:lpstr>Arial</vt:lpstr>
      <vt:lpstr>Human Sans</vt:lpstr>
      <vt:lpstr>Source Sans Pro</vt:lpstr>
      <vt:lpstr>Source Sans Pro SemiBold</vt:lpstr>
      <vt:lpstr>Тема 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Olga Stralets</dc:creator>
  <cp:lastModifiedBy>Aleksey Didik</cp:lastModifiedBy>
  <cp:revision>11</cp:revision>
  <dcterms:created xsi:type="dcterms:W3CDTF">2025-06-27T12:06:40Z</dcterms:created>
  <dcterms:modified xsi:type="dcterms:W3CDTF">2025-09-07T01:12:51Z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0x01010016A8B344D7FD4F44958204429AA8D27B</vt:lpwstr>
  </property>
  <property fmtid="{D5CDD505-2E9C-101B-9397-08002B2CF9AE}" pid="3" name="MediaServiceImageTags">
    <vt:lpwstr/>
  </property>
  <property fmtid="{D5CDD505-2E9C-101B-9397-08002B2CF9AE}" pid="4" name="MSIP_Label_2a535040-0af2-483f-adc3-a132c21e3e2b_Enabled">
    <vt:lpwstr>true</vt:lpwstr>
  </property>
  <property fmtid="{D5CDD505-2E9C-101B-9397-08002B2CF9AE}" pid="5" name="MSIP_Label_2a535040-0af2-483f-adc3-a132c21e3e2b_SetDate">
    <vt:lpwstr>2025-09-01T17:30:19Z</vt:lpwstr>
  </property>
  <property fmtid="{D5CDD505-2E9C-101B-9397-08002B2CF9AE}" pid="6" name="MSIP_Label_2a535040-0af2-483f-adc3-a132c21e3e2b_Method">
    <vt:lpwstr>Privileged</vt:lpwstr>
  </property>
  <property fmtid="{D5CDD505-2E9C-101B-9397-08002B2CF9AE}" pid="7" name="MSIP_Label_2a535040-0af2-483f-adc3-a132c21e3e2b_Name">
    <vt:lpwstr>EPAM_Confidential</vt:lpwstr>
  </property>
  <property fmtid="{D5CDD505-2E9C-101B-9397-08002B2CF9AE}" pid="8" name="MSIP_Label_2a535040-0af2-483f-adc3-a132c21e3e2b_SiteId">
    <vt:lpwstr>b41b72d0-4e9f-4c26-8a69-f949f367c91d</vt:lpwstr>
  </property>
  <property fmtid="{D5CDD505-2E9C-101B-9397-08002B2CF9AE}" pid="9" name="MSIP_Label_2a535040-0af2-483f-adc3-a132c21e3e2b_ActionId">
    <vt:lpwstr>e1c35a69-bcc4-4029-8269-a19a5193b1af</vt:lpwstr>
  </property>
  <property fmtid="{D5CDD505-2E9C-101B-9397-08002B2CF9AE}" pid="10" name="MSIP_Label_2a535040-0af2-483f-adc3-a132c21e3e2b_ContentBits">
    <vt:lpwstr>0</vt:lpwstr>
  </property>
  <property fmtid="{D5CDD505-2E9C-101B-9397-08002B2CF9AE}" pid="11" name="MSIP_Label_2a535040-0af2-483f-adc3-a132c21e3e2b_Tag">
    <vt:lpwstr>50, 0, 1, 1</vt:lpwstr>
  </property>
</Properties>
</file>

<file path=docProps/thumbnail.jpeg>
</file>